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23" r:id="rId20"/>
    <p:sldId id="524" r:id="rId21"/>
    <p:sldId id="508" r:id="rId22"/>
    <p:sldId id="511" r:id="rId23"/>
    <p:sldId id="510" r:id="rId24"/>
    <p:sldId id="512" r:id="rId25"/>
    <p:sldId id="520" r:id="rId26"/>
    <p:sldId id="521" r:id="rId27"/>
    <p:sldId id="522" r:id="rId28"/>
    <p:sldId id="532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64B"/>
    <a:srgbClr val="FF7F0D"/>
    <a:srgbClr val="FFAA5F"/>
    <a:srgbClr val="3EA83E"/>
    <a:srgbClr val="8D5EB9"/>
    <a:srgbClr val="8E5EB9"/>
    <a:srgbClr val="777878"/>
    <a:srgbClr val="787878"/>
    <a:srgbClr val="CC68AD"/>
    <a:srgbClr val="D5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8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tags" Target="../tags/tag13.xml"/><Relationship Id="rId4" Type="http://schemas.openxmlformats.org/officeDocument/2006/relationships/image" Target="../media/image29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2022.11.3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1365" y="1412875"/>
            <a:ext cx="5196840" cy="3843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" y="1165225"/>
            <a:ext cx="4829810" cy="48736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5405" y="603885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32370" y="559308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 C</a:t>
            </a:r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ell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91960" y="949325"/>
            <a:ext cx="4768215" cy="3527425"/>
          </a:xfrm>
          <a:prstGeom prst="rect">
            <a:avLst/>
          </a:prstGeom>
        </p:spPr>
      </p:pic>
      <p:pic>
        <p:nvPicPr>
          <p:cNvPr id="3" name="图片 2" descr="AQFP_RAM_CE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184910"/>
            <a:ext cx="6710045" cy="5051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1755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30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79270" y="4288155"/>
            <a:ext cx="542290" cy="1971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92655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3600" y="6236335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>
            <a:endCxn id="16" idx="0"/>
          </p:cNvCxnSpPr>
          <p:nvPr/>
        </p:nvCxnSpPr>
        <p:spPr>
          <a:xfrm>
            <a:off x="4081145" y="3157855"/>
            <a:ext cx="831850" cy="3078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70810" y="4501515"/>
            <a:ext cx="433070" cy="1702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994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51755" y="4422775"/>
            <a:ext cx="472440" cy="1762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13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1175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837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46532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5" y="1373505"/>
            <a:ext cx="5119370" cy="401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9390" y="5425440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8655" y="5890895"/>
            <a:ext cx="46666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1152JJ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，单周期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12aj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6phase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5" y="732790"/>
            <a:ext cx="386524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0140" y="3999230"/>
            <a:ext cx="3446145" cy="683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4bits AQFP Microprocessor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（分别在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100kHz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下测试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02360"/>
            <a:ext cx="5683885" cy="44913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5145" y="567372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-SFQ5ee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480695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-QFP-RSFQ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125" y="949325"/>
            <a:ext cx="4576445" cy="341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5" y="478790"/>
            <a:ext cx="4382135" cy="283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4562475"/>
            <a:ext cx="3929380" cy="171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55" y="3310890"/>
            <a:ext cx="5003800" cy="3354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40695" y="5293360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DCSQUID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40695" y="5876925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SFQDC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050" y="1231265"/>
            <a:ext cx="10106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器件能实现一定规模的低功耗数字集成处理功能，但对于大规模器件的实现上还存在着一些挑战，例如路径平衡问题，时钟数设计问题，布局问题，存储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设计流程可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借用传统的半导体设计流程。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的结合有望对超导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的控制提供新的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8820" y="1005840"/>
            <a:ext cx="101066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[1]Takeuchi, Naoki, Ozawa, Dan, Yamanashi, Yuki, and Yoshikawa, Nobuyuki. An adiabatic quantum flux parametron as an ultra-low-power logic device. United Kingdom: N. p., 2013. Web. doi:10.1088/0953-2048/26/3/035010.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[2]He, Yuxing et al. “A compact AQFP logic cell design using an 8-metal layer superconductor process.” Superconductor Science and Technology 33 (2020):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[3]Takeuchi, Naoki et al. “Adiabatic quantum-flux-parametron cell library adopting minimalist design.” Journal of Applied Physics 117 (2015): 173912.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[4]Takeuchi, Naoki et al. “Adiabatic quantum-flux-parametron cell library designed using a 10 kA cm−2 niobium fabrication process.” Superconductor Science and Technology 30 (2017):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[5]Ayala, Christopher Lawrence et al. “MANA: A Monolithic Adiabatic iNtegration Architecture Microprocessor Using 1.4-zJ/op Unshunted Superconductor Josephson Junction Devices.” IEEE Journal of Solid-State Circuits 56 (2021): 1152-1165.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[6]Yamazaki, Yuichi et al. “A Compact Interface Between Adiabatic Quantum-Flux-Parametron and Rapid Single-Flux-Quantum Circuits.” IEEE Transactions on Applied Superconductivity 31 (2021): 1-5.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[7]Takayama, Hiroshi et al. “A random-access-memory cell based on quantum flux parametron with three control lines.” Journal of Physics: Conference Series 1054 (2018):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引用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pulse_20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7205" y="3757930"/>
            <a:ext cx="4429125" cy="2824480"/>
          </a:xfrm>
          <a:prstGeom prst="rect">
            <a:avLst/>
          </a:prstGeom>
        </p:spPr>
      </p:pic>
      <p:pic>
        <p:nvPicPr>
          <p:cNvPr id="5" name="图片 4" descr="pulse_10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45" y="700405"/>
            <a:ext cx="5057140" cy="31877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后续问题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0380" y="855345"/>
            <a:ext cx="3571240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脉冲时域上到底能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多窄？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AQFP_AND_BUFF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277620"/>
            <a:ext cx="5842635" cy="433705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3397885" y="1268095"/>
            <a:ext cx="2625090" cy="3736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462905" y="5837555"/>
            <a:ext cx="1179830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20ps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982970" y="5161915"/>
            <a:ext cx="1811020" cy="734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62905" y="3757930"/>
            <a:ext cx="1179830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10ps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脉冲，幅度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909945" y="2087880"/>
            <a:ext cx="1903095" cy="1670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30" y="1870710"/>
            <a:ext cx="485140" cy="989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28795" y="294703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solidFill>
                  <a:srgbClr val="FF7F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1-2ps</a:t>
            </a:r>
            <a:endParaRPr lang="en-US" altLang="zh-CN" sz="1600" b="1">
              <a:solidFill>
                <a:srgbClr val="FF7F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065" y="1815465"/>
            <a:ext cx="1356360" cy="502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065" y="2497455"/>
            <a:ext cx="1264920" cy="4495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573385" y="141033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27665" y="231838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5"/>
          <p:cNvSpPr>
            <a:spLocks noGrp="1"/>
          </p:cNvSpPr>
          <p:nvPr/>
        </p:nvSpPr>
        <p:spPr>
          <a:xfrm>
            <a:off x="8728075" y="2692400"/>
            <a:ext cx="175704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数字开关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6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7.xml><?xml version="1.0" encoding="utf-8"?>
<p:tagLst xmlns:p="http://schemas.openxmlformats.org/presentationml/2006/main">
  <p:tag name="KSO_WM_UNIT_PLACING_PICTURE_USER_VIEWPORT" val="{&quot;height&quot;:6924,&quot;width&quot;:9288}"/>
</p:tagLst>
</file>

<file path=ppt/tags/tag18.xml><?xml version="1.0" encoding="utf-8"?>
<p:tagLst xmlns:p="http://schemas.openxmlformats.org/presentationml/2006/main">
  <p:tag name="KSO_WPP_MARK_KEY" val="9b66eb32-71a0-499b-bc0e-30b768a87e6b"/>
  <p:tag name="COMMONDATA" val="eyJoZGlkIjoiYzZkNzQ4ZWFiZmQ4NTRhOWRkZTk3YTMwMjlmMmZhYmU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3836</Words>
  <Application>WPS 演示</Application>
  <PresentationFormat>宽屏</PresentationFormat>
  <Paragraphs>664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等线</vt:lpstr>
      <vt:lpstr>Times New Roman</vt:lpstr>
      <vt:lpstr>微软雅黑</vt:lpstr>
      <vt:lpstr>Consolas</vt:lpstr>
      <vt:lpstr>Arial Unicode MS</vt:lpstr>
      <vt:lpstr>等线 Light</vt:lpstr>
      <vt:lpstr>Symbol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WPS_1620526856</cp:lastModifiedBy>
  <cp:revision>300</cp:revision>
  <dcterms:created xsi:type="dcterms:W3CDTF">2021-07-07T14:31:00Z</dcterms:created>
  <dcterms:modified xsi:type="dcterms:W3CDTF">2022-12-02T07:13:18Z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2052-11.1.0.12763</vt:lpwstr>
  </property>
</Properties>
</file>